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Lalezar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Laleza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fc27616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fc27616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fc27616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fc27616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fc276165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fc276165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fc276165f_2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fc276165f_2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fc276165f_2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fc276165f_2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c27616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fc27616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fc276165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fc276165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fc276165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fc276165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3166" t="0"/>
          <a:stretch/>
        </p:blipFill>
        <p:spPr>
          <a:xfrm>
            <a:off x="0" y="-84024"/>
            <a:ext cx="9144000" cy="531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9925" y="278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  <a:latin typeface="Lalezar"/>
                <a:ea typeface="Lalezar"/>
                <a:cs typeface="Lalezar"/>
                <a:sym typeface="Lalezar"/>
              </a:rPr>
              <a:t>NoName Studio</a:t>
            </a:r>
            <a:endParaRPr b="1">
              <a:solidFill>
                <a:srgbClr val="242424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DESCRIPCIÓN DEL JUEGO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1" name="Google Shape;61;p14"/>
          <p:cNvSpPr txBox="1"/>
          <p:nvPr>
            <p:ph idx="4294967295" type="subTitle"/>
          </p:nvPr>
        </p:nvSpPr>
        <p:spPr>
          <a:xfrm>
            <a:off x="311700" y="1778125"/>
            <a:ext cx="85206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TURN-BASED STRATEGY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MULTIJUGADOR (LOCAL)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PÚBLICO OBJETIVO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PC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DESCRIPCIÓN DEL JUEGO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69" name="Google Shape;69;p15"/>
          <p:cNvSpPr txBox="1"/>
          <p:nvPr>
            <p:ph idx="4294967295" type="subTitle"/>
          </p:nvPr>
        </p:nvSpPr>
        <p:spPr>
          <a:xfrm>
            <a:off x="2328900" y="701200"/>
            <a:ext cx="44862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BATALLAS POR TURNOS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106400" y="4055675"/>
            <a:ext cx="44862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300">
                <a:solidFill>
                  <a:srgbClr val="FFFFFF"/>
                </a:solidFill>
                <a:latin typeface="Lalezar"/>
                <a:ea typeface="Lalezar"/>
                <a:cs typeface="Lalezar"/>
                <a:sym typeface="Lalezar"/>
              </a:rPr>
              <a:t>Fire Emblem: Three Houses</a:t>
            </a:r>
            <a:endParaRPr i="1" sz="1300">
              <a:solidFill>
                <a:srgbClr val="FFFFF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71" name="Google Shape;71;p15"/>
          <p:cNvSpPr txBox="1"/>
          <p:nvPr>
            <p:ph idx="4294967295" type="subTitle"/>
          </p:nvPr>
        </p:nvSpPr>
        <p:spPr>
          <a:xfrm>
            <a:off x="5626800" y="4055675"/>
            <a:ext cx="26658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300">
                <a:solidFill>
                  <a:srgbClr val="FFFFFF"/>
                </a:solidFill>
                <a:latin typeface="Lalezar"/>
                <a:ea typeface="Lalezar"/>
                <a:cs typeface="Lalezar"/>
                <a:sym typeface="Lalezar"/>
              </a:rPr>
              <a:t>Clash Royale</a:t>
            </a:r>
            <a:endParaRPr i="1" sz="1300">
              <a:solidFill>
                <a:srgbClr val="FFFFFF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611600"/>
            <a:ext cx="4445001" cy="24958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300" y="1611600"/>
            <a:ext cx="1403902" cy="2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506" y="1611600"/>
            <a:ext cx="2844783" cy="2495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Lalezar"/>
                <a:ea typeface="Lalezar"/>
                <a:cs typeface="Lalezar"/>
                <a:sym typeface="Lalezar"/>
              </a:rPr>
              <a:t>INTERFAZ</a:t>
            </a:r>
            <a:endParaRPr b="1" sz="3000">
              <a:solidFill>
                <a:srgbClr val="43434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00" y="211851"/>
            <a:ext cx="6238397" cy="4719778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MECÁNICAS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91" name="Google Shape;91;p17"/>
          <p:cNvSpPr txBox="1"/>
          <p:nvPr>
            <p:ph idx="4294967295" type="subTitle"/>
          </p:nvPr>
        </p:nvSpPr>
        <p:spPr>
          <a:xfrm>
            <a:off x="953050" y="1051425"/>
            <a:ext cx="1861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TABLERO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92" name="Google Shape;92;p17"/>
          <p:cNvSpPr txBox="1"/>
          <p:nvPr>
            <p:ph idx="4294967295" type="subTitle"/>
          </p:nvPr>
        </p:nvSpPr>
        <p:spPr>
          <a:xfrm>
            <a:off x="229900" y="1756825"/>
            <a:ext cx="33078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Font typeface="Lalezar"/>
              <a:buChar char="●"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SPAWNS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Font typeface="Lalezar"/>
              <a:buChar char="●"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PERSONAJES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Font typeface="Lalezar"/>
              <a:buChar char="●"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ZONAS DE COLOR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Font typeface="Lalezar"/>
              <a:buChar char="●"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OBSTÁCULOS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20121" l="5424" r="5788" t="5820"/>
          <a:stretch/>
        </p:blipFill>
        <p:spPr>
          <a:xfrm>
            <a:off x="4056950" y="1277050"/>
            <a:ext cx="4550824" cy="28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4294967295" type="subTitle"/>
          </p:nvPr>
        </p:nvSpPr>
        <p:spPr>
          <a:xfrm>
            <a:off x="1923725" y="580250"/>
            <a:ext cx="5333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MECÁNICAS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00" name="Google Shape;100;p18"/>
          <p:cNvSpPr txBox="1"/>
          <p:nvPr>
            <p:ph idx="4294967295" type="subTitle"/>
          </p:nvPr>
        </p:nvSpPr>
        <p:spPr>
          <a:xfrm>
            <a:off x="1559466" y="1796773"/>
            <a:ext cx="1688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MANÁ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1747351" y="2321300"/>
            <a:ext cx="1224534" cy="9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903492" y="3249625"/>
            <a:ext cx="30006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63537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Lalezar"/>
              <a:buChar char="●"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SACAR PERSONAJES AL TABLERO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03" name="Google Shape;103;p18"/>
          <p:cNvSpPr txBox="1"/>
          <p:nvPr>
            <p:ph idx="4294967295" type="subTitle"/>
          </p:nvPr>
        </p:nvSpPr>
        <p:spPr>
          <a:xfrm>
            <a:off x="5678685" y="1808784"/>
            <a:ext cx="2089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PERSONAJES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5159837" y="2943700"/>
            <a:ext cx="3127200" cy="20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Lalezar"/>
              <a:buChar char="●"/>
            </a:pPr>
            <a:r>
              <a:rPr b="1" lang="es" sz="22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SE MUEVEN POR EL TABLERO</a:t>
            </a:r>
            <a:endParaRPr b="1" sz="22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Lalezar"/>
              <a:buChar char="●"/>
            </a:pPr>
            <a:r>
              <a:rPr b="1" lang="es" sz="22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ATAQUE/DEFENSA</a:t>
            </a:r>
            <a:endParaRPr b="1" sz="22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24" y="2532306"/>
            <a:ext cx="3792200" cy="33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Lalezar"/>
                <a:ea typeface="Lalezar"/>
                <a:cs typeface="Lalezar"/>
                <a:sym typeface="Lalezar"/>
              </a:rPr>
              <a:t>INTERFAZ</a:t>
            </a:r>
            <a:endParaRPr b="1" sz="3000">
              <a:solidFill>
                <a:srgbClr val="43434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00" y="211851"/>
            <a:ext cx="6238397" cy="4719778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4294967295" type="subTitle"/>
          </p:nvPr>
        </p:nvSpPr>
        <p:spPr>
          <a:xfrm>
            <a:off x="311700" y="167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GESTIÓN DEL PROYECTO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76" y="1693325"/>
            <a:ext cx="1436175" cy="13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00" y="1510374"/>
            <a:ext cx="1984800" cy="22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4294967295" type="subTitle"/>
          </p:nvPr>
        </p:nvSpPr>
        <p:spPr>
          <a:xfrm>
            <a:off x="1045200" y="3573200"/>
            <a:ext cx="1861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DISCORD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24" name="Google Shape;124;p20"/>
          <p:cNvSpPr txBox="1"/>
          <p:nvPr>
            <p:ph idx="4294967295" type="subTitle"/>
          </p:nvPr>
        </p:nvSpPr>
        <p:spPr>
          <a:xfrm>
            <a:off x="5519921" y="3573200"/>
            <a:ext cx="30882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PIVOTAL TRACKER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375" y="1373713"/>
            <a:ext cx="2091276" cy="20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9838" y="1489850"/>
            <a:ext cx="2308700" cy="2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4294967295" type="subTitle"/>
          </p:nvPr>
        </p:nvSpPr>
        <p:spPr>
          <a:xfrm>
            <a:off x="3593450" y="3573200"/>
            <a:ext cx="18615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GITHUB</a:t>
            </a:r>
            <a:endParaRPr b="1" sz="25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4294967295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solidFill>
                  <a:srgbClr val="F3F3F3"/>
                </a:solidFill>
                <a:latin typeface="Lalezar"/>
                <a:ea typeface="Lalezar"/>
                <a:cs typeface="Lalezar"/>
                <a:sym typeface="Lalezar"/>
              </a:rPr>
              <a:t>GRACIAS POR VUESTRA ATENCIÓN</a:t>
            </a:r>
            <a:endParaRPr b="1" sz="3000">
              <a:solidFill>
                <a:srgbClr val="F3F3F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400" y="377802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400" y="-1033450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